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8" r:id="rId17"/>
    <p:sldId id="271" r:id="rId18"/>
    <p:sldId id="280" r:id="rId19"/>
    <p:sldId id="272" r:id="rId20"/>
    <p:sldId id="273" r:id="rId21"/>
    <p:sldId id="274" r:id="rId22"/>
    <p:sldId id="275" r:id="rId23"/>
    <p:sldId id="276" r:id="rId24"/>
    <p:sldId id="277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A3FDE-77A1-4763-959A-C91DB4453412}" type="datetimeFigureOut">
              <a:rPr lang="en-US" smtClean="0"/>
              <a:pPr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380B7-FEA7-48E4-A724-2A99DD1F0F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304800"/>
            <a:ext cx="6248400" cy="1470025"/>
          </a:xfrm>
        </p:spPr>
        <p:txBody>
          <a:bodyPr/>
          <a:lstStyle/>
          <a:p>
            <a:pPr algn="l"/>
            <a:r>
              <a:rPr lang="en-US" b="1" dirty="0" err="1" smtClean="0"/>
              <a:t>Comunicando</a:t>
            </a:r>
            <a:r>
              <a:rPr lang="en-US" b="1" dirty="0" smtClean="0"/>
              <a:t> Cristo</a:t>
            </a: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2744" y="2209800"/>
            <a:ext cx="6512656" cy="433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Dios </a:t>
            </a:r>
            <a:r>
              <a:rPr lang="en-US" dirty="0" err="1" smtClean="0"/>
              <a:t>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r>
              <a:rPr lang="es-CO" dirty="0" smtClean="0"/>
              <a:t>Somos perfectos? </a:t>
            </a:r>
            <a:r>
              <a:rPr lang="es-CO" b="1" dirty="0" smtClean="0"/>
              <a:t>NO  </a:t>
            </a:r>
            <a:r>
              <a:rPr lang="es-CO" dirty="0" smtClean="0"/>
              <a:t>Entonces, ¿qué ve Dios?</a:t>
            </a:r>
            <a:endParaRPr lang="en-US" dirty="0" smtClean="0"/>
          </a:p>
          <a:p>
            <a:pPr lvl="1"/>
            <a:r>
              <a:rPr lang="es-CO" b="1" dirty="0" smtClean="0"/>
              <a:t>“Todos </a:t>
            </a:r>
            <a:r>
              <a:rPr lang="es-CO" dirty="0" smtClean="0"/>
              <a:t>han pecado y están </a:t>
            </a:r>
            <a:r>
              <a:rPr lang="es-CO" b="1" dirty="0" smtClean="0"/>
              <a:t>lejos </a:t>
            </a:r>
            <a:r>
              <a:rPr lang="es-CO" dirty="0" smtClean="0"/>
              <a:t>de la presencia salvadora de </a:t>
            </a:r>
            <a:r>
              <a:rPr lang="es-CO" b="1" dirty="0" smtClean="0"/>
              <a:t>Dios</a:t>
            </a:r>
            <a:r>
              <a:rPr lang="es-CO" dirty="0" smtClean="0"/>
              <a:t>.” (Romanos 3:23)</a:t>
            </a:r>
            <a:r>
              <a:rPr lang="en-US" dirty="0" smtClean="0"/>
              <a:t> </a:t>
            </a:r>
          </a:p>
          <a:p>
            <a:pPr lvl="1"/>
            <a:r>
              <a:rPr lang="es-CO" b="1" dirty="0" smtClean="0"/>
              <a:t>Todos </a:t>
            </a:r>
            <a:r>
              <a:rPr lang="es-CO" dirty="0" smtClean="0"/>
              <a:t>nacimos con pecado. </a:t>
            </a:r>
          </a:p>
          <a:p>
            <a:pPr lvl="1"/>
            <a:endParaRPr lang="es-CO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191000"/>
            <a:ext cx="3124200" cy="206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Dios </a:t>
            </a:r>
            <a:r>
              <a:rPr lang="en-US" dirty="0" err="1" smtClean="0"/>
              <a:t>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CO" b="1" dirty="0" smtClean="0"/>
              <a:t>Nadie </a:t>
            </a:r>
            <a:r>
              <a:rPr lang="es-CO" dirty="0" smtClean="0"/>
              <a:t>ha vivido una vida perfecta. Solamente </a:t>
            </a:r>
            <a:r>
              <a:rPr lang="es-CO" b="1" dirty="0" err="1" smtClean="0"/>
              <a:t>Jesus</a:t>
            </a:r>
            <a:r>
              <a:rPr lang="es-CO" b="1" dirty="0" smtClean="0"/>
              <a:t>. </a:t>
            </a:r>
            <a:endParaRPr lang="en-US" b="1" dirty="0" smtClean="0"/>
          </a:p>
          <a:p>
            <a:pPr lvl="1"/>
            <a:r>
              <a:rPr lang="es-CO" dirty="0" smtClean="0"/>
              <a:t>No podemos </a:t>
            </a:r>
            <a:r>
              <a:rPr lang="es-CO" b="1" dirty="0" smtClean="0"/>
              <a:t>alcanzar </a:t>
            </a:r>
            <a:r>
              <a:rPr lang="es-CO" dirty="0" smtClean="0"/>
              <a:t>la perfección que Dios </a:t>
            </a:r>
            <a:r>
              <a:rPr lang="es-CO" b="1" dirty="0" smtClean="0"/>
              <a:t>exige. </a:t>
            </a:r>
            <a:endParaRPr lang="en-US" b="1" dirty="0" smtClean="0"/>
          </a:p>
          <a:p>
            <a:pPr lvl="1"/>
            <a:r>
              <a:rPr lang="es-CO" dirty="0" smtClean="0"/>
              <a:t>Porque no somos </a:t>
            </a:r>
            <a:r>
              <a:rPr lang="es-CO" b="1" dirty="0" smtClean="0"/>
              <a:t>perfectos, </a:t>
            </a:r>
            <a:r>
              <a:rPr lang="es-CO" dirty="0" smtClean="0"/>
              <a:t>no podemos ganar el </a:t>
            </a:r>
            <a:r>
              <a:rPr lang="es-CO" b="1" dirty="0" smtClean="0"/>
              <a:t>cielo. </a:t>
            </a:r>
            <a:endParaRPr lang="en-US" b="1" dirty="0" smtClean="0"/>
          </a:p>
          <a:p>
            <a:pPr lvl="1"/>
            <a:r>
              <a:rPr lang="es-CO" dirty="0" smtClean="0"/>
              <a:t>“El pago que da el </a:t>
            </a:r>
            <a:r>
              <a:rPr lang="es-CO" b="1" dirty="0" smtClean="0"/>
              <a:t>pecado </a:t>
            </a:r>
            <a:r>
              <a:rPr lang="es-CO" dirty="0" smtClean="0"/>
              <a:t>es la </a:t>
            </a:r>
            <a:r>
              <a:rPr lang="es-CO" b="1" dirty="0" smtClean="0"/>
              <a:t>muerte</a:t>
            </a:r>
            <a:r>
              <a:rPr lang="es-CO" dirty="0" smtClean="0"/>
              <a:t>.” (Romanos 6:23)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48006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Dios </a:t>
            </a:r>
            <a:r>
              <a:rPr lang="en-US" dirty="0" err="1" smtClean="0"/>
              <a:t>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r>
              <a:rPr lang="es-CO" dirty="0" smtClean="0"/>
              <a:t>¿Qué es pecado?</a:t>
            </a:r>
            <a:endParaRPr lang="en-US" dirty="0" smtClean="0"/>
          </a:p>
          <a:p>
            <a:pPr lvl="2"/>
            <a:r>
              <a:rPr lang="es-CO" dirty="0" smtClean="0"/>
              <a:t>Hacer lo que </a:t>
            </a:r>
            <a:r>
              <a:rPr lang="es-CO" b="1" dirty="0" smtClean="0"/>
              <a:t>Dios </a:t>
            </a:r>
            <a:r>
              <a:rPr lang="es-CO" dirty="0" smtClean="0"/>
              <a:t>nos prohíbe.</a:t>
            </a:r>
            <a:endParaRPr lang="en-US" dirty="0" smtClean="0"/>
          </a:p>
          <a:p>
            <a:pPr lvl="2"/>
            <a:r>
              <a:rPr lang="es-CO" dirty="0" smtClean="0"/>
              <a:t>No </a:t>
            </a:r>
            <a:r>
              <a:rPr lang="es-CO" b="1" dirty="0" smtClean="0"/>
              <a:t>hacer </a:t>
            </a:r>
            <a:r>
              <a:rPr lang="es-CO" dirty="0" smtClean="0"/>
              <a:t>lo que Dios exige. </a:t>
            </a:r>
            <a:endParaRPr lang="en-US" dirty="0" smtClean="0"/>
          </a:p>
          <a:p>
            <a:pPr lvl="2"/>
            <a:r>
              <a:rPr lang="es-CO" dirty="0" smtClean="0"/>
              <a:t>Pensamientos y emociones </a:t>
            </a:r>
            <a:r>
              <a:rPr lang="es-CO" b="1" dirty="0" smtClean="0"/>
              <a:t>malas. </a:t>
            </a:r>
            <a:endParaRPr lang="en-US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981200"/>
            <a:ext cx="2147019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4495800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191000"/>
            <a:ext cx="177393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Dios </a:t>
            </a:r>
            <a:r>
              <a:rPr lang="en-US" dirty="0" err="1" smtClean="0"/>
              <a:t>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CO" dirty="0" smtClean="0"/>
              <a:t>Si pecamos sola </a:t>
            </a:r>
            <a:r>
              <a:rPr lang="es-CO" b="1" dirty="0" smtClean="0"/>
              <a:t>1 </a:t>
            </a:r>
            <a:r>
              <a:rPr lang="es-CO" dirty="0" smtClean="0"/>
              <a:t>vez, no somos </a:t>
            </a:r>
            <a:r>
              <a:rPr lang="es-CO" b="1" dirty="0" smtClean="0"/>
              <a:t>perfectos </a:t>
            </a:r>
            <a:r>
              <a:rPr lang="es-CO" dirty="0" smtClean="0"/>
              <a:t>y merecemos la muerte. </a:t>
            </a:r>
            <a:endParaRPr lang="en-US" dirty="0" smtClean="0"/>
          </a:p>
          <a:p>
            <a:pPr lvl="1"/>
            <a:r>
              <a:rPr lang="es-CO" dirty="0" smtClean="0"/>
              <a:t>Dios, el </a:t>
            </a:r>
            <a:r>
              <a:rPr lang="es-CO" b="1" dirty="0" smtClean="0"/>
              <a:t>juez </a:t>
            </a:r>
            <a:r>
              <a:rPr lang="es-CO" dirty="0" smtClean="0"/>
              <a:t>perfecto, exige que seamos perfectos, pero no podemos hacerlo. Merecemos la muerte. </a:t>
            </a:r>
          </a:p>
          <a:p>
            <a:pPr lvl="1"/>
            <a:endParaRPr lang="es-CO" dirty="0" smtClean="0"/>
          </a:p>
          <a:p>
            <a:pPr lvl="1"/>
            <a:endParaRPr lang="en-US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133600" y="4038600"/>
            <a:ext cx="4267200" cy="1981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	           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0%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santidad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+	100%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pecado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=	    0%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vida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eterna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remedios</a:t>
            </a:r>
            <a:r>
              <a:rPr lang="en-US" dirty="0" smtClean="0"/>
              <a:t> </a:t>
            </a:r>
            <a:r>
              <a:rPr lang="en-US" dirty="0" err="1" smtClean="0"/>
              <a:t>humanos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r>
              <a:rPr lang="es-CO" dirty="0" smtClean="0"/>
              <a:t>Si todos somos </a:t>
            </a:r>
            <a:r>
              <a:rPr lang="es-CO" b="1" dirty="0" smtClean="0"/>
              <a:t>pecadores</a:t>
            </a:r>
            <a:r>
              <a:rPr lang="es-CO" dirty="0" smtClean="0"/>
              <a:t>, ¿cómo podemos ganar </a:t>
            </a:r>
            <a:r>
              <a:rPr lang="es-CO" b="1" dirty="0" smtClean="0"/>
              <a:t>el cielo?</a:t>
            </a:r>
            <a:endParaRPr lang="en-US" b="1" dirty="0" smtClean="0"/>
          </a:p>
          <a:p>
            <a:pPr lvl="1"/>
            <a:r>
              <a:rPr lang="es-CO" dirty="0" smtClean="0"/>
              <a:t>Los humanos tienen </a:t>
            </a:r>
            <a:r>
              <a:rPr lang="es-CO" b="1" dirty="0" smtClean="0"/>
              <a:t>3 </a:t>
            </a:r>
            <a:r>
              <a:rPr lang="es-CO" dirty="0" smtClean="0"/>
              <a:t>remedios para </a:t>
            </a:r>
            <a:r>
              <a:rPr lang="es-CO" b="1" dirty="0" smtClean="0"/>
              <a:t>ganar </a:t>
            </a:r>
            <a:r>
              <a:rPr lang="es-CO" dirty="0" smtClean="0"/>
              <a:t>el cielo. 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remedios</a:t>
            </a:r>
            <a:r>
              <a:rPr lang="en-US" dirty="0" smtClean="0"/>
              <a:t> </a:t>
            </a:r>
            <a:r>
              <a:rPr lang="en-US" dirty="0" err="1" smtClean="0"/>
              <a:t>humanos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lvl="1"/>
            <a:endParaRPr lang="es-CO" dirty="0" smtClean="0"/>
          </a:p>
          <a:p>
            <a:pPr lvl="1"/>
            <a:r>
              <a:rPr lang="es-CO" dirty="0" smtClean="0"/>
              <a:t>Remedio 1: </a:t>
            </a:r>
            <a:r>
              <a:rPr lang="es-CO" b="1" dirty="0" err="1" smtClean="0"/>
              <a:t>Esfuerzate</a:t>
            </a:r>
            <a:r>
              <a:rPr lang="es-CO" b="1" dirty="0" smtClean="0"/>
              <a:t> </a:t>
            </a:r>
            <a:r>
              <a:rPr lang="es-CO" dirty="0" smtClean="0"/>
              <a:t>más</a:t>
            </a:r>
            <a:endParaRPr lang="en-US" dirty="0" smtClean="0"/>
          </a:p>
          <a:p>
            <a:pPr lvl="2"/>
            <a:r>
              <a:rPr lang="es-CO" dirty="0" smtClean="0"/>
              <a:t>Con este </a:t>
            </a:r>
            <a:r>
              <a:rPr lang="es-CO" b="1" dirty="0" smtClean="0"/>
              <a:t>remedio </a:t>
            </a:r>
            <a:r>
              <a:rPr lang="es-CO" dirty="0" smtClean="0"/>
              <a:t>tratamos más hacer lo </a:t>
            </a:r>
            <a:r>
              <a:rPr lang="es-CO" b="1" dirty="0" smtClean="0"/>
              <a:t>bueno.</a:t>
            </a:r>
            <a:endParaRPr lang="en-US" b="1" dirty="0" smtClean="0"/>
          </a:p>
          <a:p>
            <a:pPr lvl="2"/>
            <a:r>
              <a:rPr lang="es-CO" dirty="0" smtClean="0"/>
              <a:t>“Si tratamos mucho hacer </a:t>
            </a:r>
            <a:r>
              <a:rPr lang="es-CO" b="1" dirty="0" smtClean="0"/>
              <a:t>lo bueno </a:t>
            </a:r>
            <a:r>
              <a:rPr lang="es-CO" dirty="0" smtClean="0"/>
              <a:t>está bien con Dios.” </a:t>
            </a:r>
            <a:endParaRPr lang="en-US" dirty="0" smtClean="0"/>
          </a:p>
          <a:p>
            <a:pPr lvl="2"/>
            <a:r>
              <a:rPr lang="es-CO" dirty="0" smtClean="0"/>
              <a:t>Muchas personas tratan de hacer lo mejor que </a:t>
            </a:r>
            <a:r>
              <a:rPr lang="es-CO" b="1" dirty="0" smtClean="0"/>
              <a:t>pueden.</a:t>
            </a:r>
            <a:endParaRPr lang="en-US" b="1" dirty="0" smtClean="0"/>
          </a:p>
          <a:p>
            <a:pPr lvl="2"/>
            <a:r>
              <a:rPr lang="es-CO" dirty="0" smtClean="0"/>
              <a:t>Aunque tratamos mucho </a:t>
            </a:r>
            <a:r>
              <a:rPr lang="es-CO" b="1" dirty="0" smtClean="0"/>
              <a:t>hacer </a:t>
            </a:r>
            <a:r>
              <a:rPr lang="es-CO" dirty="0" smtClean="0"/>
              <a:t>lo bueno, no podemos </a:t>
            </a:r>
            <a:r>
              <a:rPr lang="es-CO" b="1" dirty="0" smtClean="0"/>
              <a:t>alcanzar </a:t>
            </a:r>
            <a:r>
              <a:rPr lang="es-CO" dirty="0" smtClean="0"/>
              <a:t>la </a:t>
            </a:r>
            <a:r>
              <a:rPr lang="es-CO" b="1" dirty="0" err="1" smtClean="0"/>
              <a:t>perfeccion</a:t>
            </a:r>
            <a:r>
              <a:rPr lang="es-CO" b="1" dirty="0" smtClean="0"/>
              <a:t> </a:t>
            </a:r>
            <a:r>
              <a:rPr lang="es-CO" dirty="0" smtClean="0"/>
              <a:t>que Dios </a:t>
            </a:r>
            <a:r>
              <a:rPr lang="es-CO" b="1" dirty="0" smtClean="0"/>
              <a:t>exige.</a:t>
            </a:r>
            <a:endParaRPr lang="en-US" b="1" dirty="0" smtClean="0"/>
          </a:p>
          <a:p>
            <a:pPr lvl="2"/>
            <a:r>
              <a:rPr lang="es-CO" dirty="0" smtClean="0"/>
              <a:t>Es como una </a:t>
            </a:r>
            <a:r>
              <a:rPr lang="es-CO" b="1" dirty="0" smtClean="0"/>
              <a:t>escalera </a:t>
            </a:r>
            <a:r>
              <a:rPr lang="es-CO" dirty="0" smtClean="0"/>
              <a:t>con el alto que es la </a:t>
            </a:r>
            <a:r>
              <a:rPr lang="es-CO" b="1" dirty="0" err="1" smtClean="0"/>
              <a:t>perfeccion</a:t>
            </a:r>
            <a:r>
              <a:rPr lang="es-CO" b="1" dirty="0" smtClean="0"/>
              <a:t>. </a:t>
            </a:r>
            <a:r>
              <a:rPr lang="es-CO" dirty="0" smtClean="0"/>
              <a:t>Nunca podemos </a:t>
            </a:r>
            <a:r>
              <a:rPr lang="es-CO" b="1" dirty="0" smtClean="0"/>
              <a:t>alcanzar </a:t>
            </a:r>
            <a:r>
              <a:rPr lang="es-CO" dirty="0" smtClean="0"/>
              <a:t>la </a:t>
            </a:r>
            <a:r>
              <a:rPr lang="es-CO" b="1" dirty="0" err="1" smtClean="0"/>
              <a:t>perfeccion</a:t>
            </a:r>
            <a:r>
              <a:rPr lang="es-CO" b="1" dirty="0" smtClean="0"/>
              <a:t>.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04800"/>
            <a:ext cx="6172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remedios</a:t>
            </a:r>
            <a:r>
              <a:rPr lang="en-US" dirty="0" smtClean="0"/>
              <a:t> </a:t>
            </a:r>
            <a:r>
              <a:rPr lang="en-US" dirty="0" err="1" smtClean="0"/>
              <a:t>humanos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s-CO" dirty="0" smtClean="0"/>
              <a:t>Remedio 2: Compensar con </a:t>
            </a:r>
            <a:r>
              <a:rPr lang="es-CO" b="1" dirty="0" smtClean="0"/>
              <a:t>buenas </a:t>
            </a:r>
            <a:r>
              <a:rPr lang="es-CO" dirty="0" smtClean="0"/>
              <a:t>obras el mal que </a:t>
            </a:r>
            <a:r>
              <a:rPr lang="es-CO" b="1" dirty="0" smtClean="0"/>
              <a:t>hacemos</a:t>
            </a:r>
            <a:r>
              <a:rPr lang="es-CO" dirty="0" smtClean="0"/>
              <a:t>.</a:t>
            </a:r>
            <a:endParaRPr lang="en-US" dirty="0" smtClean="0"/>
          </a:p>
          <a:p>
            <a:pPr lvl="2"/>
            <a:r>
              <a:rPr lang="es-CO" dirty="0" smtClean="0"/>
              <a:t>Con este </a:t>
            </a:r>
            <a:r>
              <a:rPr lang="es-CO" b="1" dirty="0" smtClean="0"/>
              <a:t>remedio, </a:t>
            </a:r>
            <a:r>
              <a:rPr lang="es-CO" dirty="0" smtClean="0"/>
              <a:t>tratamos de </a:t>
            </a:r>
            <a:r>
              <a:rPr lang="es-CO" b="1" dirty="0" smtClean="0"/>
              <a:t>compensar </a:t>
            </a:r>
            <a:r>
              <a:rPr lang="es-CO" dirty="0" smtClean="0"/>
              <a:t>el malo que hacemos. </a:t>
            </a:r>
            <a:endParaRPr lang="en-US" dirty="0" smtClean="0"/>
          </a:p>
          <a:p>
            <a:pPr lvl="2"/>
            <a:r>
              <a:rPr lang="es-CO" dirty="0" smtClean="0"/>
              <a:t>“Si hacemos más cosas </a:t>
            </a:r>
            <a:r>
              <a:rPr lang="es-CO" b="1" dirty="0" smtClean="0"/>
              <a:t>buenas </a:t>
            </a:r>
            <a:r>
              <a:rPr lang="es-CO" dirty="0" smtClean="0"/>
              <a:t>que malas, Dios está </a:t>
            </a:r>
            <a:r>
              <a:rPr lang="es-CO" b="1" dirty="0" smtClean="0"/>
              <a:t>contenta.”</a:t>
            </a:r>
            <a:endParaRPr lang="en-US" b="1" dirty="0" smtClean="0"/>
          </a:p>
          <a:p>
            <a:pPr lvl="2"/>
            <a:r>
              <a:rPr lang="es-CO" dirty="0" smtClean="0"/>
              <a:t>El problema es que la Biblia dice: “El pago de da el </a:t>
            </a:r>
            <a:r>
              <a:rPr lang="es-CO" b="1" dirty="0" smtClean="0"/>
              <a:t>pecado </a:t>
            </a:r>
            <a:r>
              <a:rPr lang="es-CO" dirty="0" smtClean="0"/>
              <a:t>es la </a:t>
            </a:r>
            <a:r>
              <a:rPr lang="es-CO" b="1" dirty="0" smtClean="0"/>
              <a:t>muerte. </a:t>
            </a:r>
            <a:r>
              <a:rPr lang="es-CO" dirty="0" smtClean="0"/>
              <a:t>(Romanos 6:23)</a:t>
            </a:r>
            <a:endParaRPr lang="en-US" dirty="0" smtClean="0"/>
          </a:p>
          <a:p>
            <a:pPr lvl="2"/>
            <a:r>
              <a:rPr lang="es-CO" dirty="0" smtClean="0"/>
              <a:t>Hacer algo </a:t>
            </a:r>
            <a:r>
              <a:rPr lang="es-CO" b="1" dirty="0" smtClean="0"/>
              <a:t>bueno </a:t>
            </a:r>
            <a:r>
              <a:rPr lang="es-CO" dirty="0" smtClean="0"/>
              <a:t>no quita el </a:t>
            </a:r>
            <a:r>
              <a:rPr lang="es-CO" b="1" dirty="0" smtClean="0"/>
              <a:t>pecado </a:t>
            </a:r>
            <a:r>
              <a:rPr lang="es-CO" dirty="0" smtClean="0"/>
              <a:t>ni el castigo del pecado. </a:t>
            </a:r>
          </a:p>
          <a:p>
            <a:pPr lvl="2"/>
            <a:r>
              <a:rPr lang="es-CO" dirty="0" smtClean="0"/>
              <a:t>Es como una </a:t>
            </a:r>
            <a:r>
              <a:rPr lang="es-CO" b="1" dirty="0" smtClean="0"/>
              <a:t>balanza</a:t>
            </a:r>
            <a:r>
              <a:rPr lang="es-CO" dirty="0" smtClean="0"/>
              <a:t> – las buenas obras necesitan ser </a:t>
            </a:r>
            <a:r>
              <a:rPr lang="es-CO" b="1" dirty="0" smtClean="0"/>
              <a:t>mas</a:t>
            </a:r>
            <a:r>
              <a:rPr lang="es-CO" dirty="0" smtClean="0"/>
              <a:t> que las malas obras. 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1" y="591927"/>
            <a:ext cx="7620000" cy="556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71600" y="4495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MALAS OBRAS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24600" y="5410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BUENAS OBRAS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remedios</a:t>
            </a:r>
            <a:r>
              <a:rPr lang="en-US" dirty="0" smtClean="0"/>
              <a:t> </a:t>
            </a:r>
            <a:r>
              <a:rPr lang="en-US" dirty="0" err="1" smtClean="0"/>
              <a:t>humanos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CO" dirty="0" smtClean="0"/>
              <a:t>Remedio 3: </a:t>
            </a:r>
            <a:r>
              <a:rPr lang="es-CO" b="1" dirty="0" smtClean="0"/>
              <a:t>Compararse </a:t>
            </a:r>
            <a:r>
              <a:rPr lang="es-CO" dirty="0" smtClean="0"/>
              <a:t>con los demás </a:t>
            </a:r>
            <a:endParaRPr lang="en-US" dirty="0" smtClean="0"/>
          </a:p>
          <a:p>
            <a:pPr lvl="2"/>
            <a:r>
              <a:rPr lang="es-CO" dirty="0" smtClean="0"/>
              <a:t>Con este </a:t>
            </a:r>
            <a:r>
              <a:rPr lang="es-CO" b="1" dirty="0" smtClean="0"/>
              <a:t>remedio, </a:t>
            </a:r>
            <a:r>
              <a:rPr lang="es-CO" dirty="0" smtClean="0"/>
              <a:t>comparamos el </a:t>
            </a:r>
            <a:r>
              <a:rPr lang="es-CO" b="1" dirty="0" smtClean="0"/>
              <a:t>malo </a:t>
            </a:r>
            <a:r>
              <a:rPr lang="es-CO" dirty="0" smtClean="0"/>
              <a:t>que hacemos con el </a:t>
            </a:r>
            <a:r>
              <a:rPr lang="es-CO" b="1" dirty="0" smtClean="0"/>
              <a:t>malo </a:t>
            </a:r>
            <a:r>
              <a:rPr lang="es-CO" dirty="0" smtClean="0"/>
              <a:t>que otros hacen. </a:t>
            </a:r>
            <a:endParaRPr lang="en-US" dirty="0" smtClean="0"/>
          </a:p>
          <a:p>
            <a:pPr lvl="2"/>
            <a:r>
              <a:rPr lang="es-CO" dirty="0" smtClean="0"/>
              <a:t>Pensamos que Dios va a  </a:t>
            </a:r>
            <a:r>
              <a:rPr lang="es-CO" b="1" dirty="0" smtClean="0"/>
              <a:t>castigar </a:t>
            </a:r>
            <a:r>
              <a:rPr lang="es-CO" dirty="0" smtClean="0"/>
              <a:t>a los muy malos, pero no a </a:t>
            </a:r>
            <a:r>
              <a:rPr lang="es-CO" b="1" dirty="0" smtClean="0"/>
              <a:t>nosotros.</a:t>
            </a:r>
            <a:endParaRPr lang="en-US" b="1" dirty="0" smtClean="0"/>
          </a:p>
          <a:p>
            <a:pPr lvl="2"/>
            <a:r>
              <a:rPr lang="es-CO" dirty="0" smtClean="0"/>
              <a:t>Dios no </a:t>
            </a:r>
            <a:r>
              <a:rPr lang="es-CO" b="1" dirty="0" smtClean="0"/>
              <a:t>exige </a:t>
            </a:r>
            <a:r>
              <a:rPr lang="es-CO" dirty="0" smtClean="0"/>
              <a:t>que seamos mejor que otra, pero que seamos </a:t>
            </a:r>
            <a:r>
              <a:rPr lang="es-CO" b="1" dirty="0" smtClean="0"/>
              <a:t>perfectos. </a:t>
            </a:r>
            <a:endParaRPr lang="en-US" b="1" dirty="0" smtClean="0"/>
          </a:p>
          <a:p>
            <a:pPr lvl="2"/>
            <a:r>
              <a:rPr lang="es-CO" dirty="0" smtClean="0"/>
              <a:t>No somos </a:t>
            </a:r>
            <a:r>
              <a:rPr lang="es-CO" b="1" dirty="0" smtClean="0"/>
              <a:t>perfectos </a:t>
            </a:r>
            <a:r>
              <a:rPr lang="es-CO" dirty="0" smtClean="0"/>
              <a:t>entonces merecemos la </a:t>
            </a:r>
            <a:r>
              <a:rPr lang="es-CO" b="1" dirty="0" smtClean="0"/>
              <a:t>muerte. </a:t>
            </a:r>
            <a:endParaRPr lang="en-US" b="1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had to choose 5 Bible verses to share with someone who has never heard about Jesus or how to get to heaven, which Bible verses would you choose?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remedios</a:t>
            </a:r>
            <a:r>
              <a:rPr lang="en-US" dirty="0" smtClean="0"/>
              <a:t> </a:t>
            </a:r>
            <a:r>
              <a:rPr lang="en-US" dirty="0" err="1" smtClean="0"/>
              <a:t>humanos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r>
              <a:rPr lang="es-CO" dirty="0" smtClean="0"/>
              <a:t>Ninguno de estos </a:t>
            </a:r>
            <a:r>
              <a:rPr lang="es-CO" b="1" dirty="0" smtClean="0"/>
              <a:t>remedios </a:t>
            </a:r>
            <a:r>
              <a:rPr lang="es-CO" dirty="0" smtClean="0"/>
              <a:t>nos ayuda porque no </a:t>
            </a:r>
            <a:r>
              <a:rPr lang="es-CO" b="1" dirty="0" smtClean="0"/>
              <a:t>quita </a:t>
            </a:r>
            <a:r>
              <a:rPr lang="es-CO" dirty="0" smtClean="0"/>
              <a:t>el pecado. </a:t>
            </a:r>
            <a:endParaRPr lang="en-US" dirty="0" smtClean="0"/>
          </a:p>
          <a:p>
            <a:pPr lvl="1"/>
            <a:r>
              <a:rPr lang="es-CO" dirty="0" smtClean="0"/>
              <a:t>Somos </a:t>
            </a:r>
            <a:r>
              <a:rPr lang="es-CO" b="1" dirty="0" smtClean="0"/>
              <a:t>pecadores </a:t>
            </a:r>
            <a:r>
              <a:rPr lang="es-CO" dirty="0" smtClean="0"/>
              <a:t>- no somos </a:t>
            </a:r>
            <a:r>
              <a:rPr lang="es-CO" b="1" dirty="0" smtClean="0"/>
              <a:t>perfectos. </a:t>
            </a:r>
            <a:r>
              <a:rPr lang="es-CO" dirty="0" smtClean="0"/>
              <a:t>Todavía no podemos </a:t>
            </a:r>
            <a:r>
              <a:rPr lang="es-CO" b="1" dirty="0" smtClean="0"/>
              <a:t>ganar </a:t>
            </a:r>
            <a:r>
              <a:rPr lang="es-CO" dirty="0" smtClean="0"/>
              <a:t>el cielo. </a:t>
            </a:r>
            <a:endParaRPr lang="en-US" dirty="0" smtClean="0"/>
          </a:p>
          <a:p>
            <a:pPr lvl="1">
              <a:buNone/>
            </a:pPr>
            <a:endParaRPr lang="es-CO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remedio</a:t>
            </a:r>
            <a:r>
              <a:rPr lang="en-US" dirty="0" smtClean="0"/>
              <a:t> de Dios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CO" dirty="0" smtClean="0"/>
              <a:t>Si no podemos </a:t>
            </a:r>
            <a:r>
              <a:rPr lang="es-CO" b="1" dirty="0" smtClean="0"/>
              <a:t>ganar </a:t>
            </a:r>
            <a:r>
              <a:rPr lang="es-CO" dirty="0" smtClean="0"/>
              <a:t>el cielo por los </a:t>
            </a:r>
            <a:r>
              <a:rPr lang="es-CO" b="1" dirty="0" smtClean="0"/>
              <a:t>remedios </a:t>
            </a:r>
            <a:r>
              <a:rPr lang="es-CO" dirty="0" smtClean="0"/>
              <a:t>humanos, ¿cómo podemos ganar </a:t>
            </a:r>
            <a:r>
              <a:rPr lang="es-CO" b="1" dirty="0" smtClean="0"/>
              <a:t>el cielo? </a:t>
            </a:r>
            <a:r>
              <a:rPr lang="es-CO" dirty="0" smtClean="0"/>
              <a:t>¿Es imposible?</a:t>
            </a:r>
            <a:endParaRPr lang="en-US" dirty="0" smtClean="0"/>
          </a:p>
          <a:p>
            <a:pPr lvl="1"/>
            <a:r>
              <a:rPr lang="es-CO" dirty="0" smtClean="0"/>
              <a:t>El otro mensaje principal es el </a:t>
            </a:r>
            <a:r>
              <a:rPr lang="es-CO" b="1" dirty="0" smtClean="0"/>
              <a:t>evangelio </a:t>
            </a:r>
            <a:r>
              <a:rPr lang="es-CO" dirty="0" smtClean="0"/>
              <a:t>de Dios.</a:t>
            </a:r>
            <a:endParaRPr lang="en-US" dirty="0" smtClean="0"/>
          </a:p>
          <a:p>
            <a:pPr lvl="1"/>
            <a:r>
              <a:rPr lang="es-CO" dirty="0" smtClean="0"/>
              <a:t>El </a:t>
            </a:r>
            <a:r>
              <a:rPr lang="es-CO" b="1" dirty="0" smtClean="0"/>
              <a:t>evangelio </a:t>
            </a:r>
            <a:r>
              <a:rPr lang="es-CO" dirty="0" smtClean="0"/>
              <a:t>nos dice el remedio de Dios para el </a:t>
            </a:r>
            <a:r>
              <a:rPr lang="es-CO" b="1" dirty="0" smtClean="0"/>
              <a:t>pecado. </a:t>
            </a:r>
            <a:endParaRPr lang="en-US" b="1" dirty="0" smtClean="0"/>
          </a:p>
          <a:p>
            <a:pPr lvl="1"/>
            <a:r>
              <a:rPr lang="es-CO" dirty="0" smtClean="0"/>
              <a:t>Dios el Padre envió su Hijo, </a:t>
            </a:r>
            <a:r>
              <a:rPr lang="es-CO" b="1" dirty="0" err="1" smtClean="0"/>
              <a:t>Jesus</a:t>
            </a:r>
            <a:r>
              <a:rPr lang="es-CO" b="1" dirty="0" smtClean="0"/>
              <a:t>, </a:t>
            </a:r>
            <a:r>
              <a:rPr lang="es-CO" dirty="0" smtClean="0"/>
              <a:t>para ser el </a:t>
            </a:r>
            <a:r>
              <a:rPr lang="es-CO" b="1" dirty="0" smtClean="0"/>
              <a:t>sustituto.</a:t>
            </a:r>
            <a:endParaRPr lang="en-US" b="1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remedio</a:t>
            </a:r>
            <a:r>
              <a:rPr lang="en-US" dirty="0" smtClean="0"/>
              <a:t> de Dios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CO" dirty="0" smtClean="0"/>
              <a:t>¿Qué hizo </a:t>
            </a:r>
            <a:r>
              <a:rPr lang="es-CO" b="1" dirty="0" err="1" smtClean="0"/>
              <a:t>Jesus</a:t>
            </a:r>
            <a:r>
              <a:rPr lang="es-CO" b="1" dirty="0" smtClean="0"/>
              <a:t> </a:t>
            </a:r>
            <a:r>
              <a:rPr lang="es-CO" dirty="0" smtClean="0"/>
              <a:t>como nuestro sustituto?</a:t>
            </a:r>
            <a:endParaRPr lang="en-US" dirty="0" smtClean="0"/>
          </a:p>
          <a:p>
            <a:pPr lvl="2"/>
            <a:r>
              <a:rPr lang="es-CO" dirty="0" smtClean="0"/>
              <a:t>Jesús </a:t>
            </a:r>
            <a:r>
              <a:rPr lang="es-CO" b="1" dirty="0" err="1" smtClean="0"/>
              <a:t>vivio</a:t>
            </a:r>
            <a:r>
              <a:rPr lang="es-CO" b="1" dirty="0" smtClean="0"/>
              <a:t> </a:t>
            </a:r>
            <a:r>
              <a:rPr lang="es-CO" dirty="0" smtClean="0"/>
              <a:t>una vida perfecta, sin </a:t>
            </a:r>
            <a:r>
              <a:rPr lang="es-CO" b="1" dirty="0" smtClean="0"/>
              <a:t>pecado. </a:t>
            </a:r>
            <a:endParaRPr lang="en-US" dirty="0" smtClean="0"/>
          </a:p>
          <a:p>
            <a:pPr lvl="2"/>
            <a:r>
              <a:rPr lang="es-CO" dirty="0" smtClean="0"/>
              <a:t>Jesús tomó </a:t>
            </a:r>
            <a:r>
              <a:rPr lang="es-CO" b="1" dirty="0" smtClean="0"/>
              <a:t>el castigo </a:t>
            </a:r>
            <a:r>
              <a:rPr lang="es-CO" dirty="0" smtClean="0"/>
              <a:t>de nuestros pecados en si mismo. </a:t>
            </a:r>
            <a:endParaRPr lang="en-US" dirty="0" smtClean="0"/>
          </a:p>
          <a:p>
            <a:pPr lvl="2"/>
            <a:r>
              <a:rPr lang="es-CO" dirty="0" smtClean="0"/>
              <a:t>Dios </a:t>
            </a:r>
            <a:r>
              <a:rPr lang="es-CO" b="1" dirty="0" smtClean="0"/>
              <a:t>castigo </a:t>
            </a:r>
            <a:r>
              <a:rPr lang="es-CO" dirty="0" smtClean="0"/>
              <a:t>a Jesús por nuestros pecados. </a:t>
            </a:r>
            <a:endParaRPr lang="en-US" dirty="0" smtClean="0"/>
          </a:p>
          <a:p>
            <a:pPr lvl="2"/>
            <a:r>
              <a:rPr lang="es-CO" dirty="0" smtClean="0"/>
              <a:t>Jesús </a:t>
            </a:r>
            <a:r>
              <a:rPr lang="es-CO" b="1" dirty="0" err="1" smtClean="0"/>
              <a:t>murio</a:t>
            </a:r>
            <a:r>
              <a:rPr lang="es-CO" b="1" dirty="0" smtClean="0"/>
              <a:t> </a:t>
            </a:r>
            <a:r>
              <a:rPr lang="es-CO" dirty="0" smtClean="0"/>
              <a:t>por nuestros </a:t>
            </a:r>
            <a:r>
              <a:rPr lang="es-CO" b="1" dirty="0" smtClean="0"/>
              <a:t>pecados.</a:t>
            </a:r>
            <a:endParaRPr lang="en-US" b="1" dirty="0" smtClean="0"/>
          </a:p>
          <a:p>
            <a:pPr lvl="2"/>
            <a:r>
              <a:rPr lang="es-CO" dirty="0" smtClean="0"/>
              <a:t>Jesús pagó para la vida </a:t>
            </a:r>
            <a:r>
              <a:rPr lang="es-CO" b="1" dirty="0" smtClean="0"/>
              <a:t>eterna </a:t>
            </a:r>
            <a:r>
              <a:rPr lang="es-CO" dirty="0" smtClean="0"/>
              <a:t>con su sangre.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remedio</a:t>
            </a:r>
            <a:r>
              <a:rPr lang="en-US" dirty="0" smtClean="0"/>
              <a:t> de Dios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CO" dirty="0" smtClean="0"/>
              <a:t>Jesús es el </a:t>
            </a:r>
            <a:r>
              <a:rPr lang="es-CO" b="1" dirty="0" err="1" smtClean="0"/>
              <a:t>unico</a:t>
            </a:r>
            <a:r>
              <a:rPr lang="es-CO" b="1" dirty="0" smtClean="0"/>
              <a:t> </a:t>
            </a:r>
            <a:r>
              <a:rPr lang="es-CO" dirty="0" smtClean="0"/>
              <a:t>remedio para el </a:t>
            </a:r>
            <a:r>
              <a:rPr lang="es-CO" b="1" dirty="0" smtClean="0"/>
              <a:t>pecado. </a:t>
            </a:r>
            <a:endParaRPr lang="en-US" b="1" dirty="0" smtClean="0"/>
          </a:p>
          <a:p>
            <a:pPr lvl="1"/>
            <a:r>
              <a:rPr lang="es-CO" dirty="0" smtClean="0"/>
              <a:t>Este acto que Jesús es nuestro </a:t>
            </a:r>
            <a:r>
              <a:rPr lang="es-CO" b="1" dirty="0" smtClean="0"/>
              <a:t>sustituto </a:t>
            </a:r>
            <a:r>
              <a:rPr lang="es-CO" dirty="0" smtClean="0"/>
              <a:t>se llama “el gran </a:t>
            </a:r>
            <a:r>
              <a:rPr lang="es-CO" b="1" dirty="0" smtClean="0"/>
              <a:t>intercambio </a:t>
            </a:r>
            <a:r>
              <a:rPr lang="es-CO" dirty="0" smtClean="0"/>
              <a:t>de Dios.”</a:t>
            </a:r>
            <a:endParaRPr lang="en-US" dirty="0" smtClean="0"/>
          </a:p>
          <a:p>
            <a:pPr lvl="1"/>
            <a:r>
              <a:rPr lang="es-CO" dirty="0" smtClean="0"/>
              <a:t>Jesús intercambió su </a:t>
            </a:r>
            <a:r>
              <a:rPr lang="es-CO" b="1" dirty="0" smtClean="0"/>
              <a:t>vida </a:t>
            </a:r>
            <a:r>
              <a:rPr lang="es-CO" dirty="0" smtClean="0"/>
              <a:t>para nuestras vidas.</a:t>
            </a:r>
            <a:endParaRPr lang="en-US" dirty="0" smtClean="0"/>
          </a:p>
          <a:p>
            <a:pPr lvl="1">
              <a:buNone/>
            </a:pPr>
            <a:endParaRPr lang="es-CO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remedio</a:t>
            </a:r>
            <a:r>
              <a:rPr lang="en-US" dirty="0" smtClean="0"/>
              <a:t> de Dios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endParaRPr lang="en-US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85800" y="2057400"/>
            <a:ext cx="3276600" cy="2286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JESÚS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100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santidad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+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pecado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=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100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vida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eterna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85800" y="4419600"/>
            <a:ext cx="3276600" cy="2133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JESÚS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santidad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+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100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pecado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=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vida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eterna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4724400" y="4419600"/>
            <a:ext cx="3200400" cy="2209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HUMANOS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100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santidad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+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pecado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=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100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vida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eterna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724400" y="2057400"/>
            <a:ext cx="3200400" cy="2286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HUMANOS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santidad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+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100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pecado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=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%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vida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eterna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nimBg="1"/>
      <p:bldP spid="10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remedio</a:t>
            </a:r>
            <a:r>
              <a:rPr lang="en-US" dirty="0" smtClean="0"/>
              <a:t> de Dios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endParaRPr lang="es-CO" dirty="0" smtClean="0"/>
          </a:p>
          <a:p>
            <a:pPr lvl="1"/>
            <a:endParaRPr lang="es-CO" dirty="0" smtClean="0"/>
          </a:p>
          <a:p>
            <a:pPr lvl="1"/>
            <a:r>
              <a:rPr lang="es-CO" dirty="0" smtClean="0"/>
              <a:t>Ahora, por el gran </a:t>
            </a:r>
            <a:r>
              <a:rPr lang="es-CO" b="1" dirty="0" smtClean="0"/>
              <a:t>intercambio</a:t>
            </a:r>
            <a:r>
              <a:rPr lang="es-CO" dirty="0" smtClean="0"/>
              <a:t>, Dios el </a:t>
            </a:r>
            <a:r>
              <a:rPr lang="es-CO" b="1" dirty="0" smtClean="0"/>
              <a:t>Padre </a:t>
            </a:r>
            <a:r>
              <a:rPr lang="es-CO" dirty="0" smtClean="0"/>
              <a:t>nos ve como </a:t>
            </a:r>
            <a:r>
              <a:rPr lang="es-CO" b="1" dirty="0" smtClean="0"/>
              <a:t>santos</a:t>
            </a:r>
            <a:r>
              <a:rPr lang="es-CO" dirty="0" smtClean="0"/>
              <a:t>, no como </a:t>
            </a:r>
            <a:r>
              <a:rPr lang="es-CO" b="1" dirty="0" smtClean="0"/>
              <a:t>pecadores</a:t>
            </a:r>
            <a:r>
              <a:rPr lang="es-CO" dirty="0" smtClean="0"/>
              <a:t>.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regalo</a:t>
            </a:r>
            <a:r>
              <a:rPr lang="en-US" dirty="0" smtClean="0"/>
              <a:t> </a:t>
            </a:r>
            <a:r>
              <a:rPr lang="en-US" dirty="0" err="1" smtClean="0"/>
              <a:t>prometido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Dios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CO" dirty="0" smtClean="0"/>
              <a:t>El </a:t>
            </a:r>
            <a:r>
              <a:rPr lang="es-CO" b="1" dirty="0" smtClean="0"/>
              <a:t>evangelio </a:t>
            </a:r>
            <a:r>
              <a:rPr lang="es-CO" dirty="0" smtClean="0"/>
              <a:t>significa “ </a:t>
            </a:r>
            <a:r>
              <a:rPr lang="es-CO" b="1" dirty="0" smtClean="0"/>
              <a:t>buenas noticias</a:t>
            </a:r>
            <a:r>
              <a:rPr lang="es-CO" dirty="0" smtClean="0"/>
              <a:t>.” </a:t>
            </a:r>
            <a:endParaRPr lang="en-US" dirty="0" smtClean="0"/>
          </a:p>
          <a:p>
            <a:pPr lvl="1"/>
            <a:r>
              <a:rPr lang="es-CO" dirty="0" smtClean="0"/>
              <a:t>El </a:t>
            </a:r>
            <a:r>
              <a:rPr lang="es-CO" b="1" dirty="0" smtClean="0"/>
              <a:t>evangelio </a:t>
            </a:r>
            <a:r>
              <a:rPr lang="es-CO" dirty="0" smtClean="0"/>
              <a:t>habla de las promesas de Dios. </a:t>
            </a:r>
            <a:endParaRPr lang="en-US" dirty="0" smtClean="0"/>
          </a:p>
          <a:p>
            <a:pPr lvl="1"/>
            <a:r>
              <a:rPr lang="es-CO" dirty="0" smtClean="0"/>
              <a:t>La promesa más </a:t>
            </a:r>
            <a:r>
              <a:rPr lang="es-CO" b="1" dirty="0" smtClean="0"/>
              <a:t>importante </a:t>
            </a:r>
            <a:r>
              <a:rPr lang="es-CO" dirty="0" smtClean="0"/>
              <a:t>es: “Pues </a:t>
            </a:r>
            <a:r>
              <a:rPr lang="es-CO" b="1" dirty="0" smtClean="0"/>
              <a:t>Dios </a:t>
            </a:r>
            <a:r>
              <a:rPr lang="es-CO" dirty="0" smtClean="0"/>
              <a:t>amó tanto el mundo que dio a su único </a:t>
            </a:r>
            <a:r>
              <a:rPr lang="es-CO" b="1" dirty="0" smtClean="0"/>
              <a:t>Hijo </a:t>
            </a:r>
            <a:r>
              <a:rPr lang="es-CO" dirty="0" smtClean="0"/>
              <a:t>para que </a:t>
            </a:r>
            <a:r>
              <a:rPr lang="es-CO" b="1" dirty="0" smtClean="0"/>
              <a:t>todo </a:t>
            </a:r>
            <a:r>
              <a:rPr lang="es-CO" dirty="0" smtClean="0"/>
              <a:t>aquel que cree en él no </a:t>
            </a:r>
            <a:r>
              <a:rPr lang="es-CO" b="1" dirty="0" smtClean="0"/>
              <a:t>muera </a:t>
            </a:r>
            <a:r>
              <a:rPr lang="es-CO" dirty="0" smtClean="0"/>
              <a:t>sino que tenga </a:t>
            </a:r>
            <a:r>
              <a:rPr lang="es-CO" b="1" dirty="0" smtClean="0"/>
              <a:t>vida eterna</a:t>
            </a:r>
            <a:r>
              <a:rPr lang="es-CO" dirty="0" smtClean="0"/>
              <a:t>.” (Juan 3:16)</a:t>
            </a:r>
            <a:endParaRPr lang="en-US" dirty="0" smtClean="0"/>
          </a:p>
          <a:p>
            <a:pPr lvl="1"/>
            <a:endParaRPr lang="es-CO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regalo</a:t>
            </a:r>
            <a:r>
              <a:rPr lang="en-US" dirty="0" smtClean="0"/>
              <a:t> </a:t>
            </a:r>
            <a:r>
              <a:rPr lang="en-US" dirty="0" err="1" smtClean="0"/>
              <a:t>prometido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Dios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CO" dirty="0" smtClean="0"/>
              <a:t>Porque Jesús ganó </a:t>
            </a:r>
            <a:r>
              <a:rPr lang="es-CO" b="1" dirty="0" smtClean="0"/>
              <a:t>el cielo </a:t>
            </a:r>
            <a:r>
              <a:rPr lang="es-CO" dirty="0" smtClean="0"/>
              <a:t>para nosotros, ¡podemos ir al </a:t>
            </a:r>
            <a:r>
              <a:rPr lang="es-CO" b="1" dirty="0" smtClean="0"/>
              <a:t>cielo!</a:t>
            </a:r>
            <a:endParaRPr lang="en-US" b="1" dirty="0" smtClean="0"/>
          </a:p>
          <a:p>
            <a:pPr lvl="1"/>
            <a:r>
              <a:rPr lang="es-CO" dirty="0" smtClean="0"/>
              <a:t>“El </a:t>
            </a:r>
            <a:r>
              <a:rPr lang="es-CO" b="1" dirty="0" smtClean="0"/>
              <a:t>pago </a:t>
            </a:r>
            <a:r>
              <a:rPr lang="es-CO" dirty="0" smtClean="0"/>
              <a:t>que da el </a:t>
            </a:r>
            <a:r>
              <a:rPr lang="es-CO" b="1" dirty="0" smtClean="0"/>
              <a:t>pecado </a:t>
            </a:r>
            <a:r>
              <a:rPr lang="es-CO" dirty="0" smtClean="0"/>
              <a:t>es la muerte, pero el </a:t>
            </a:r>
            <a:r>
              <a:rPr lang="es-CO" b="1" dirty="0" smtClean="0"/>
              <a:t>don </a:t>
            </a:r>
            <a:r>
              <a:rPr lang="es-CO" dirty="0" smtClean="0"/>
              <a:t>de Dios es vida </a:t>
            </a:r>
            <a:r>
              <a:rPr lang="es-CO" b="1" dirty="0" smtClean="0"/>
              <a:t>eterna </a:t>
            </a:r>
            <a:r>
              <a:rPr lang="es-CO" dirty="0" smtClean="0"/>
              <a:t>en unión con </a:t>
            </a:r>
            <a:r>
              <a:rPr lang="es-CO" b="1" dirty="0" smtClean="0"/>
              <a:t>Cristo, </a:t>
            </a:r>
            <a:r>
              <a:rPr lang="es-CO" dirty="0" smtClean="0"/>
              <a:t>nuestro Señor.” (Romanos 6:23)</a:t>
            </a:r>
            <a:endParaRPr lang="en-US" dirty="0" smtClean="0"/>
          </a:p>
          <a:p>
            <a:pPr lvl="1"/>
            <a:r>
              <a:rPr lang="es-CO" dirty="0" smtClean="0"/>
              <a:t>Por nuestro </a:t>
            </a:r>
            <a:r>
              <a:rPr lang="es-CO" b="1" dirty="0" smtClean="0"/>
              <a:t>pecado, </a:t>
            </a:r>
            <a:r>
              <a:rPr lang="es-CO" dirty="0" smtClean="0"/>
              <a:t>merecemos el </a:t>
            </a:r>
            <a:r>
              <a:rPr lang="es-CO" b="1" dirty="0" smtClean="0"/>
              <a:t>infierno. </a:t>
            </a:r>
            <a:r>
              <a:rPr lang="es-CO" dirty="0" smtClean="0"/>
              <a:t>No podemos ganar el </a:t>
            </a:r>
            <a:r>
              <a:rPr lang="es-CO" b="1" dirty="0" smtClean="0"/>
              <a:t>cielo </a:t>
            </a:r>
            <a:r>
              <a:rPr lang="es-CO" dirty="0" smtClean="0"/>
              <a:t>pero Jesús ganó </a:t>
            </a:r>
            <a:r>
              <a:rPr lang="es-CO" b="1" dirty="0" smtClean="0"/>
              <a:t>el cielo </a:t>
            </a:r>
            <a:r>
              <a:rPr lang="es-CO" dirty="0" smtClean="0"/>
              <a:t>para nosotros y nos da </a:t>
            </a:r>
            <a:r>
              <a:rPr lang="es-CO" b="1" dirty="0" smtClean="0"/>
              <a:t>el regalo </a:t>
            </a:r>
            <a:r>
              <a:rPr lang="es-CO" dirty="0" smtClean="0"/>
              <a:t>del cielo. </a:t>
            </a:r>
            <a:endParaRPr lang="en-US" dirty="0" smtClean="0"/>
          </a:p>
          <a:p>
            <a:pPr lvl="1"/>
            <a:r>
              <a:rPr lang="es-CO" dirty="0" smtClean="0"/>
              <a:t>El </a:t>
            </a:r>
            <a:r>
              <a:rPr lang="es-CO" b="1" dirty="0" smtClean="0"/>
              <a:t>cielo </a:t>
            </a:r>
            <a:r>
              <a:rPr lang="es-CO" dirty="0" smtClean="0"/>
              <a:t>es un </a:t>
            </a:r>
            <a:r>
              <a:rPr lang="es-CO" b="1" dirty="0" smtClean="0"/>
              <a:t>regalo, </a:t>
            </a:r>
            <a:r>
              <a:rPr lang="es-CO" dirty="0" smtClean="0"/>
              <a:t>o </a:t>
            </a:r>
            <a:r>
              <a:rPr lang="es-CO" b="1" dirty="0" smtClean="0"/>
              <a:t>don,</a:t>
            </a:r>
            <a:r>
              <a:rPr lang="es-CO" dirty="0" smtClean="0"/>
              <a:t> de Dios. Es gratuito.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regalo</a:t>
            </a:r>
            <a:r>
              <a:rPr lang="en-US" dirty="0" smtClean="0"/>
              <a:t> </a:t>
            </a:r>
            <a:r>
              <a:rPr lang="en-US" dirty="0" err="1" smtClean="0"/>
              <a:t>prometido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Dios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CO" dirty="0" smtClean="0"/>
              <a:t>Entonces, ¿qué necesitamos hacer para ser </a:t>
            </a:r>
            <a:r>
              <a:rPr lang="es-CO" b="1" dirty="0" smtClean="0"/>
              <a:t>salvos?</a:t>
            </a:r>
            <a:endParaRPr lang="en-US" b="1" dirty="0" smtClean="0"/>
          </a:p>
          <a:p>
            <a:pPr lvl="1"/>
            <a:r>
              <a:rPr lang="es-CO" dirty="0" smtClean="0"/>
              <a:t>“‘¿Qué debo hacer para </a:t>
            </a:r>
            <a:r>
              <a:rPr lang="es-CO" b="1" dirty="0" smtClean="0"/>
              <a:t>ser </a:t>
            </a:r>
            <a:r>
              <a:rPr lang="es-CO" dirty="0" smtClean="0"/>
              <a:t>salvo?’ Pablo le contestó, </a:t>
            </a:r>
            <a:r>
              <a:rPr lang="es-CO" b="1" dirty="0" smtClean="0"/>
              <a:t>‘Cree </a:t>
            </a:r>
            <a:r>
              <a:rPr lang="es-CO" dirty="0" smtClean="0"/>
              <a:t>en el Señor </a:t>
            </a:r>
            <a:r>
              <a:rPr lang="es-CO" b="1" dirty="0" err="1" smtClean="0"/>
              <a:t>Jesus</a:t>
            </a:r>
            <a:r>
              <a:rPr lang="es-CO" b="1" dirty="0" smtClean="0"/>
              <a:t> </a:t>
            </a:r>
            <a:r>
              <a:rPr lang="es-CO" dirty="0" smtClean="0"/>
              <a:t>y serás salvo.’” (Hechos 16:30,31)</a:t>
            </a:r>
            <a:endParaRPr lang="en-US" dirty="0" smtClean="0"/>
          </a:p>
          <a:p>
            <a:pPr lvl="1"/>
            <a:r>
              <a:rPr lang="es-CO" dirty="0" smtClean="0"/>
              <a:t> </a:t>
            </a:r>
            <a:r>
              <a:rPr lang="es-CO" b="1" dirty="0" smtClean="0"/>
              <a:t>Todo </a:t>
            </a:r>
            <a:r>
              <a:rPr lang="es-CO" dirty="0" smtClean="0"/>
              <a:t>que cree que </a:t>
            </a:r>
            <a:r>
              <a:rPr lang="es-CO" b="1" dirty="0" err="1" smtClean="0"/>
              <a:t>Jesus</a:t>
            </a:r>
            <a:r>
              <a:rPr lang="es-CO" b="1" dirty="0" smtClean="0"/>
              <a:t> </a:t>
            </a:r>
            <a:r>
              <a:rPr lang="es-CO" dirty="0" smtClean="0"/>
              <a:t>vivió una vida </a:t>
            </a:r>
            <a:r>
              <a:rPr lang="es-CO" b="1" dirty="0" smtClean="0"/>
              <a:t>perfecta</a:t>
            </a:r>
            <a:r>
              <a:rPr lang="es-CO" dirty="0" smtClean="0"/>
              <a:t>, murió por nuestros </a:t>
            </a:r>
            <a:r>
              <a:rPr lang="es-CO" b="1" dirty="0" smtClean="0"/>
              <a:t>pecados </a:t>
            </a:r>
            <a:r>
              <a:rPr lang="es-CO" dirty="0" smtClean="0"/>
              <a:t>y resucitó, puede ir al </a:t>
            </a:r>
            <a:r>
              <a:rPr lang="es-CO" b="1" dirty="0" smtClean="0"/>
              <a:t>cielo. </a:t>
            </a:r>
            <a:r>
              <a:rPr lang="es-CO" dirty="0" smtClean="0"/>
              <a:t>¡Es la </a:t>
            </a:r>
            <a:r>
              <a:rPr lang="es-CO" b="1" dirty="0" err="1" smtClean="0"/>
              <a:t>unica</a:t>
            </a:r>
            <a:r>
              <a:rPr lang="es-CO" b="1" dirty="0" smtClean="0"/>
              <a:t> </a:t>
            </a:r>
            <a:r>
              <a:rPr lang="es-CO" dirty="0" smtClean="0"/>
              <a:t>cosa que necesitamos hacer! 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bendiciones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r>
              <a:rPr lang="es-CO" dirty="0" smtClean="0"/>
              <a:t>Entonces sabemos que </a:t>
            </a:r>
            <a:r>
              <a:rPr lang="es-CO" b="1" dirty="0" smtClean="0"/>
              <a:t>Dios </a:t>
            </a:r>
            <a:r>
              <a:rPr lang="es-CO" dirty="0" smtClean="0"/>
              <a:t>nos da el </a:t>
            </a:r>
            <a:r>
              <a:rPr lang="es-CO" b="1" dirty="0" smtClean="0"/>
              <a:t>regalo </a:t>
            </a:r>
            <a:r>
              <a:rPr lang="es-CO" dirty="0" smtClean="0"/>
              <a:t>del cielo, pero, ¿qué de ahora?</a:t>
            </a:r>
            <a:endParaRPr lang="en-US" dirty="0" smtClean="0"/>
          </a:p>
          <a:p>
            <a:pPr lvl="1"/>
            <a:r>
              <a:rPr lang="es-CO" dirty="0" smtClean="0"/>
              <a:t>La </a:t>
            </a:r>
            <a:r>
              <a:rPr lang="es-CO" b="1" dirty="0" smtClean="0"/>
              <a:t>fe </a:t>
            </a:r>
            <a:r>
              <a:rPr lang="es-CO" dirty="0" smtClean="0"/>
              <a:t>en Jesús no solo nos da la </a:t>
            </a:r>
            <a:r>
              <a:rPr lang="es-CO" b="1" dirty="0" smtClean="0"/>
              <a:t>promesa </a:t>
            </a:r>
            <a:r>
              <a:rPr lang="es-CO" dirty="0" smtClean="0"/>
              <a:t>del cielo, sino otras bendiciones.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b="1" dirty="0" err="1" smtClean="0"/>
              <a:t>Creo</a:t>
            </a:r>
            <a:r>
              <a:rPr lang="en-US" b="1" dirty="0" smtClean="0"/>
              <a:t> </a:t>
            </a:r>
            <a:r>
              <a:rPr lang="en-US" b="1" dirty="0"/>
              <a:t>en Dios Padre </a:t>
            </a:r>
            <a:r>
              <a:rPr lang="en-US" b="1" dirty="0" err="1"/>
              <a:t>todopoderoso</a:t>
            </a:r>
            <a:r>
              <a:rPr lang="en-US" b="1" dirty="0"/>
              <a:t>, </a:t>
            </a:r>
            <a:r>
              <a:rPr lang="en-US" b="1" dirty="0" err="1"/>
              <a:t>creador</a:t>
            </a:r>
            <a:r>
              <a:rPr lang="en-US" b="1" dirty="0"/>
              <a:t> del </a:t>
            </a:r>
            <a:r>
              <a:rPr lang="en-US" b="1" dirty="0" err="1"/>
              <a:t>cielo</a:t>
            </a:r>
            <a:r>
              <a:rPr lang="en-US" b="1" dirty="0"/>
              <a:t> y de la </a:t>
            </a:r>
            <a:r>
              <a:rPr lang="en-US" b="1" dirty="0" err="1"/>
              <a:t>tierra</a:t>
            </a:r>
            <a:r>
              <a:rPr lang="en-US" b="1" dirty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962400"/>
            <a:ext cx="3505200" cy="262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962400"/>
            <a:ext cx="26003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bendiciones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CO" dirty="0" smtClean="0"/>
              <a:t>Bendición 1: Sabemos que </a:t>
            </a:r>
            <a:r>
              <a:rPr lang="es-CO" b="1" dirty="0" smtClean="0"/>
              <a:t>Dios </a:t>
            </a:r>
            <a:r>
              <a:rPr lang="es-CO" dirty="0" smtClean="0"/>
              <a:t>nos </a:t>
            </a:r>
            <a:r>
              <a:rPr lang="es-CO" b="1" dirty="0" smtClean="0"/>
              <a:t>ama. </a:t>
            </a:r>
            <a:endParaRPr lang="en-US" b="1" dirty="0" smtClean="0"/>
          </a:p>
          <a:p>
            <a:pPr lvl="2"/>
            <a:r>
              <a:rPr lang="es-CO" dirty="0" smtClean="0"/>
              <a:t>Aún si nadie más nos </a:t>
            </a:r>
            <a:r>
              <a:rPr lang="es-CO" b="1" dirty="0" smtClean="0"/>
              <a:t>ama </a:t>
            </a:r>
            <a:r>
              <a:rPr lang="es-CO" dirty="0" smtClean="0"/>
              <a:t>Dios nos </a:t>
            </a:r>
            <a:r>
              <a:rPr lang="es-CO" b="1" dirty="0" smtClean="0"/>
              <a:t>ama. </a:t>
            </a:r>
            <a:endParaRPr lang="en-US" dirty="0" smtClean="0"/>
          </a:p>
          <a:p>
            <a:pPr lvl="2"/>
            <a:r>
              <a:rPr lang="es-CO" dirty="0" smtClean="0"/>
              <a:t>Por el </a:t>
            </a:r>
            <a:r>
              <a:rPr lang="es-CO" b="1" dirty="0" smtClean="0"/>
              <a:t>regalo </a:t>
            </a:r>
            <a:r>
              <a:rPr lang="es-CO" dirty="0" smtClean="0"/>
              <a:t>de Dios, tenemos un cuarto reservado en el </a:t>
            </a:r>
            <a:r>
              <a:rPr lang="es-CO" b="1" dirty="0" smtClean="0"/>
              <a:t>cielo. </a:t>
            </a:r>
            <a:endParaRPr lang="en-US" b="1" dirty="0" smtClean="0"/>
          </a:p>
          <a:p>
            <a:pPr lvl="2"/>
            <a:r>
              <a:rPr lang="es-CO" dirty="0" smtClean="0"/>
              <a:t>“Pues </a:t>
            </a:r>
            <a:r>
              <a:rPr lang="es-CO" b="1" dirty="0" smtClean="0"/>
              <a:t>Dios </a:t>
            </a:r>
            <a:r>
              <a:rPr lang="es-CO" dirty="0" smtClean="0"/>
              <a:t>amó tanto el mundo que dio a su único </a:t>
            </a:r>
            <a:r>
              <a:rPr lang="es-CO" b="1" dirty="0" smtClean="0"/>
              <a:t>Hijo </a:t>
            </a:r>
            <a:r>
              <a:rPr lang="es-CO" dirty="0" smtClean="0"/>
              <a:t>para que </a:t>
            </a:r>
            <a:r>
              <a:rPr lang="es-CO" b="1" dirty="0" smtClean="0"/>
              <a:t>todo </a:t>
            </a:r>
            <a:r>
              <a:rPr lang="es-CO" dirty="0" smtClean="0"/>
              <a:t>aquel que cree en él no </a:t>
            </a:r>
            <a:r>
              <a:rPr lang="es-CO" b="1" dirty="0" smtClean="0"/>
              <a:t>muera </a:t>
            </a:r>
            <a:r>
              <a:rPr lang="es-CO" dirty="0" smtClean="0"/>
              <a:t>sino que tenga </a:t>
            </a:r>
            <a:r>
              <a:rPr lang="es-CO" b="1" dirty="0" smtClean="0"/>
              <a:t>vida eterna.” </a:t>
            </a:r>
            <a:r>
              <a:rPr lang="es-CO" dirty="0" smtClean="0"/>
              <a:t>(Juan 3:16)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bendiciones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r>
              <a:rPr lang="es-CO" dirty="0" smtClean="0"/>
              <a:t>Bendición 2: Sabemos que </a:t>
            </a:r>
            <a:r>
              <a:rPr lang="es-CO" b="1" dirty="0" smtClean="0"/>
              <a:t>Dios </a:t>
            </a:r>
            <a:r>
              <a:rPr lang="es-CO" dirty="0" smtClean="0"/>
              <a:t>nos </a:t>
            </a:r>
            <a:r>
              <a:rPr lang="es-CO" b="1" dirty="0" smtClean="0"/>
              <a:t>perdona TODOS </a:t>
            </a:r>
            <a:r>
              <a:rPr lang="es-CO" dirty="0" smtClean="0"/>
              <a:t>los </a:t>
            </a:r>
            <a:r>
              <a:rPr lang="es-CO" b="1" dirty="0" smtClean="0"/>
              <a:t>pecados. </a:t>
            </a:r>
            <a:endParaRPr lang="en-US" b="1" dirty="0" smtClean="0"/>
          </a:p>
          <a:p>
            <a:pPr lvl="2"/>
            <a:r>
              <a:rPr lang="es-CO" dirty="0" smtClean="0"/>
              <a:t>No solamente perdona los </a:t>
            </a:r>
            <a:r>
              <a:rPr lang="es-CO" b="1" dirty="0" err="1" smtClean="0"/>
              <a:t>pequenos</a:t>
            </a:r>
            <a:r>
              <a:rPr lang="es-CO" b="1" dirty="0" smtClean="0"/>
              <a:t> </a:t>
            </a:r>
            <a:r>
              <a:rPr lang="es-CO" dirty="0" smtClean="0"/>
              <a:t>pecados, sino </a:t>
            </a:r>
            <a:r>
              <a:rPr lang="es-CO" b="1" dirty="0" smtClean="0"/>
              <a:t>todo </a:t>
            </a:r>
            <a:r>
              <a:rPr lang="es-CO" dirty="0" smtClean="0"/>
              <a:t>los pecados.</a:t>
            </a:r>
            <a:endParaRPr lang="en-US" dirty="0" smtClean="0"/>
          </a:p>
          <a:p>
            <a:pPr lvl="2"/>
            <a:r>
              <a:rPr lang="es-CO" dirty="0" smtClean="0"/>
              <a:t>Ya no tenemos la </a:t>
            </a:r>
            <a:r>
              <a:rPr lang="es-CO" b="1" dirty="0" smtClean="0"/>
              <a:t>culpa </a:t>
            </a:r>
            <a:r>
              <a:rPr lang="es-CO" dirty="0" smtClean="0"/>
              <a:t>de los pecados. </a:t>
            </a:r>
            <a:endParaRPr lang="en-US" dirty="0" smtClean="0"/>
          </a:p>
          <a:p>
            <a:pPr lvl="2"/>
            <a:r>
              <a:rPr lang="es-CO" dirty="0" smtClean="0"/>
              <a:t>“La </a:t>
            </a:r>
            <a:r>
              <a:rPr lang="es-CO" b="1" dirty="0" smtClean="0"/>
              <a:t>sangre </a:t>
            </a:r>
            <a:r>
              <a:rPr lang="es-CO" dirty="0" smtClean="0"/>
              <a:t>de su Hijo, </a:t>
            </a:r>
            <a:r>
              <a:rPr lang="es-CO" b="1" dirty="0" smtClean="0"/>
              <a:t>Jesucristo, </a:t>
            </a:r>
            <a:r>
              <a:rPr lang="es-CO" dirty="0" smtClean="0"/>
              <a:t>nos limpia de todo pecado.” (1 Juan 1:7)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bendiciones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CO" dirty="0" smtClean="0"/>
              <a:t>Bendición 3: Sabemos que </a:t>
            </a:r>
            <a:r>
              <a:rPr lang="es-CO" b="1" dirty="0" smtClean="0"/>
              <a:t>Dios </a:t>
            </a:r>
            <a:r>
              <a:rPr lang="es-CO" dirty="0" smtClean="0"/>
              <a:t>hará que </a:t>
            </a:r>
            <a:r>
              <a:rPr lang="es-CO" b="1" dirty="0" smtClean="0"/>
              <a:t>todas </a:t>
            </a:r>
            <a:r>
              <a:rPr lang="es-CO" dirty="0" smtClean="0"/>
              <a:t>las cosas obre para nuestro bien. </a:t>
            </a:r>
            <a:endParaRPr lang="en-US" dirty="0" smtClean="0"/>
          </a:p>
          <a:p>
            <a:pPr lvl="2"/>
            <a:r>
              <a:rPr lang="es-CO" dirty="0" smtClean="0"/>
              <a:t>No importa el problema. Dios puede hacer que obre para nuestro bien.</a:t>
            </a:r>
            <a:endParaRPr lang="en-US" dirty="0" smtClean="0"/>
          </a:p>
          <a:p>
            <a:pPr lvl="2"/>
            <a:r>
              <a:rPr lang="es-CO" dirty="0" smtClean="0"/>
              <a:t>A veces usa los tiempos </a:t>
            </a:r>
            <a:r>
              <a:rPr lang="es-CO" b="1" dirty="0" err="1" smtClean="0"/>
              <a:t>dificiles</a:t>
            </a:r>
            <a:r>
              <a:rPr lang="es-CO" b="1" dirty="0" smtClean="0"/>
              <a:t> </a:t>
            </a:r>
            <a:r>
              <a:rPr lang="es-CO" dirty="0" smtClean="0"/>
              <a:t>para decirnos que debemos </a:t>
            </a:r>
            <a:r>
              <a:rPr lang="es-CO" b="1" dirty="0" smtClean="0"/>
              <a:t>leer </a:t>
            </a:r>
            <a:r>
              <a:rPr lang="es-CO" dirty="0" smtClean="0"/>
              <a:t>la Biblia y </a:t>
            </a:r>
            <a:r>
              <a:rPr lang="es-CO" b="1" dirty="0" smtClean="0"/>
              <a:t>orar </a:t>
            </a:r>
            <a:r>
              <a:rPr lang="es-CO" dirty="0" smtClean="0"/>
              <a:t>más. </a:t>
            </a:r>
            <a:endParaRPr lang="en-US" dirty="0" smtClean="0"/>
          </a:p>
          <a:p>
            <a:pPr lvl="2"/>
            <a:r>
              <a:rPr lang="es-CO" dirty="0" smtClean="0"/>
              <a:t>“Sabemos que </a:t>
            </a:r>
            <a:r>
              <a:rPr lang="es-CO" b="1" dirty="0" smtClean="0"/>
              <a:t>Dios </a:t>
            </a:r>
            <a:r>
              <a:rPr lang="es-CO" dirty="0" smtClean="0"/>
              <a:t>dispone todas las cosas para el </a:t>
            </a:r>
            <a:r>
              <a:rPr lang="es-CO" b="1" dirty="0" smtClean="0"/>
              <a:t>bien </a:t>
            </a:r>
            <a:r>
              <a:rPr lang="es-CO" dirty="0" smtClean="0"/>
              <a:t>de quienes le </a:t>
            </a:r>
            <a:r>
              <a:rPr lang="es-CO" b="1" dirty="0" smtClean="0"/>
              <a:t>aman </a:t>
            </a:r>
            <a:r>
              <a:rPr lang="es-CO" dirty="0" smtClean="0"/>
              <a:t>a los cuales el ha llamado de acuerdo de su propósito.” (Romanos 8:28)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bendiciones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r>
              <a:rPr lang="es-CO" dirty="0" smtClean="0"/>
              <a:t>Bendición 4: Sabemos que </a:t>
            </a:r>
            <a:r>
              <a:rPr lang="es-CO" b="1" dirty="0" smtClean="0"/>
              <a:t>la palabra </a:t>
            </a:r>
            <a:r>
              <a:rPr lang="es-CO" dirty="0" smtClean="0"/>
              <a:t>de Dios nos guía. </a:t>
            </a:r>
            <a:endParaRPr lang="en-US" dirty="0" smtClean="0"/>
          </a:p>
          <a:p>
            <a:pPr lvl="2"/>
            <a:r>
              <a:rPr lang="es-CO" dirty="0" smtClean="0"/>
              <a:t>“Tu </a:t>
            </a:r>
            <a:r>
              <a:rPr lang="es-CO" b="1" dirty="0" smtClean="0"/>
              <a:t>palabra </a:t>
            </a:r>
            <a:r>
              <a:rPr lang="es-CO" dirty="0" smtClean="0"/>
              <a:t>es una </a:t>
            </a:r>
            <a:r>
              <a:rPr lang="es-CO" b="1" dirty="0" err="1" smtClean="0"/>
              <a:t>lampara</a:t>
            </a:r>
            <a:r>
              <a:rPr lang="es-CO" b="1" dirty="0" smtClean="0"/>
              <a:t> </a:t>
            </a:r>
            <a:r>
              <a:rPr lang="es-CO" dirty="0" smtClean="0"/>
              <a:t>a mis pies y una luz a mi camino.” (Salmos 119:105)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bendiciones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s-CO" dirty="0" smtClean="0"/>
              <a:t>Bendición 5: Sabemos que cuando oramos a Dios, él nos </a:t>
            </a:r>
            <a:r>
              <a:rPr lang="es-CO" b="1" dirty="0" smtClean="0"/>
              <a:t>escucha </a:t>
            </a:r>
            <a:r>
              <a:rPr lang="es-CO" dirty="0" smtClean="0"/>
              <a:t>y nos </a:t>
            </a:r>
            <a:r>
              <a:rPr lang="es-CO" b="1" dirty="0" smtClean="0"/>
              <a:t>contesta. </a:t>
            </a:r>
            <a:endParaRPr lang="en-US" b="1" dirty="0" smtClean="0"/>
          </a:p>
          <a:p>
            <a:pPr lvl="2"/>
            <a:r>
              <a:rPr lang="es-CO" dirty="0" smtClean="0"/>
              <a:t>Dios promete que va a </a:t>
            </a:r>
            <a:r>
              <a:rPr lang="es-CO" b="1" dirty="0" smtClean="0"/>
              <a:t>escuchar </a:t>
            </a:r>
            <a:r>
              <a:rPr lang="es-CO" dirty="0" smtClean="0"/>
              <a:t>a todas nuestras </a:t>
            </a:r>
            <a:r>
              <a:rPr lang="es-CO" b="1" dirty="0" smtClean="0"/>
              <a:t>oraciones. </a:t>
            </a:r>
            <a:endParaRPr lang="en-US" b="1" dirty="0" smtClean="0"/>
          </a:p>
          <a:p>
            <a:pPr lvl="2"/>
            <a:r>
              <a:rPr lang="es-CO" dirty="0" smtClean="0"/>
              <a:t>También promete que va a </a:t>
            </a:r>
            <a:r>
              <a:rPr lang="es-CO" b="1" dirty="0" smtClean="0"/>
              <a:t>contestar </a:t>
            </a:r>
            <a:r>
              <a:rPr lang="es-CO" dirty="0" smtClean="0"/>
              <a:t>a todas nuestras </a:t>
            </a:r>
            <a:r>
              <a:rPr lang="es-CO" b="1" dirty="0" smtClean="0"/>
              <a:t>oraciones. </a:t>
            </a:r>
            <a:endParaRPr lang="en-US" b="1" dirty="0" smtClean="0"/>
          </a:p>
          <a:p>
            <a:pPr lvl="2"/>
            <a:r>
              <a:rPr lang="es-CO" dirty="0" smtClean="0"/>
              <a:t>Nos contesta con </a:t>
            </a:r>
            <a:r>
              <a:rPr lang="es-CO" b="1" dirty="0" smtClean="0"/>
              <a:t>Si, No, o mas tarde. </a:t>
            </a:r>
            <a:endParaRPr lang="en-US" dirty="0" smtClean="0"/>
          </a:p>
          <a:p>
            <a:pPr lvl="2"/>
            <a:r>
              <a:rPr lang="es-CO" dirty="0" smtClean="0"/>
              <a:t>“Llámame cuando estés </a:t>
            </a:r>
            <a:r>
              <a:rPr lang="es-CO" b="1" dirty="0" smtClean="0"/>
              <a:t>angustiado; </a:t>
            </a:r>
            <a:r>
              <a:rPr lang="es-CO" dirty="0" smtClean="0"/>
              <a:t>yo te libraré y tú me honrarás.” (Salmos 50:15)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bendiciones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s-CO" dirty="0" smtClean="0"/>
          </a:p>
          <a:p>
            <a:pPr lvl="1"/>
            <a:r>
              <a:rPr lang="es-CO" dirty="0" smtClean="0"/>
              <a:t>Bendición 6: Sabemos que </a:t>
            </a:r>
            <a:r>
              <a:rPr lang="es-CO" b="1" dirty="0" smtClean="0"/>
              <a:t>Dios </a:t>
            </a:r>
            <a:r>
              <a:rPr lang="es-CO" dirty="0" smtClean="0"/>
              <a:t>nos  da </a:t>
            </a:r>
            <a:r>
              <a:rPr lang="es-CO" b="1" dirty="0" smtClean="0"/>
              <a:t>bendiciones </a:t>
            </a:r>
            <a:r>
              <a:rPr lang="es-CO" dirty="0" smtClean="0"/>
              <a:t>por la </a:t>
            </a:r>
            <a:r>
              <a:rPr lang="es-CO" b="1" dirty="0" smtClean="0"/>
              <a:t>fe. </a:t>
            </a:r>
            <a:endParaRPr lang="en-US" b="1" dirty="0" smtClean="0"/>
          </a:p>
          <a:p>
            <a:pPr lvl="2"/>
            <a:r>
              <a:rPr lang="es-CO" dirty="0" smtClean="0"/>
              <a:t>“Lo que el </a:t>
            </a:r>
            <a:r>
              <a:rPr lang="es-CO" b="1" dirty="0" err="1" smtClean="0"/>
              <a:t>Espiritu</a:t>
            </a:r>
            <a:r>
              <a:rPr lang="es-CO" b="1" dirty="0" smtClean="0"/>
              <a:t> </a:t>
            </a:r>
            <a:r>
              <a:rPr lang="es-CO" dirty="0" smtClean="0"/>
              <a:t>produce es </a:t>
            </a:r>
            <a:r>
              <a:rPr lang="es-CO" b="1" dirty="0" smtClean="0"/>
              <a:t>amor, </a:t>
            </a:r>
            <a:r>
              <a:rPr lang="es-CO" dirty="0" smtClean="0"/>
              <a:t>alegría, paz, </a:t>
            </a:r>
            <a:r>
              <a:rPr lang="es-CO" b="1" dirty="0" smtClean="0"/>
              <a:t>paciencia, </a:t>
            </a:r>
            <a:r>
              <a:rPr lang="es-CO" dirty="0" smtClean="0"/>
              <a:t>amabilidad, </a:t>
            </a:r>
            <a:r>
              <a:rPr lang="es-CO" b="1" dirty="0" smtClean="0"/>
              <a:t>bondad, </a:t>
            </a:r>
            <a:r>
              <a:rPr lang="es-CO" dirty="0" smtClean="0"/>
              <a:t>fidelidad</a:t>
            </a:r>
            <a:r>
              <a:rPr lang="es-CO" smtClean="0"/>
              <a:t>, </a:t>
            </a:r>
            <a:r>
              <a:rPr lang="es-CO" b="1" smtClean="0"/>
              <a:t>humildad, </a:t>
            </a:r>
            <a:r>
              <a:rPr lang="es-CO" smtClean="0"/>
              <a:t>y </a:t>
            </a:r>
            <a:r>
              <a:rPr lang="es-CO" dirty="0" smtClean="0"/>
              <a:t>dominio propio.” (Gálatas 5:22,23)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 smtClean="0"/>
              <a:t>	</a:t>
            </a:r>
            <a:r>
              <a:rPr lang="es-CO" b="1" dirty="0" smtClean="0"/>
              <a:t>Y </a:t>
            </a:r>
            <a:r>
              <a:rPr lang="es-CO" b="1" dirty="0"/>
              <a:t>creo en Jesucristo, su único Hijo, nuestro Señor; que fue concebido por obra del Espíritu Santo, nació de la virgen María, padeció bajo el poder de Poncio </a:t>
            </a:r>
            <a:r>
              <a:rPr lang="es-CO" b="1" dirty="0" err="1"/>
              <a:t>Pilato</a:t>
            </a:r>
            <a:r>
              <a:rPr lang="es-CO" b="1" dirty="0"/>
              <a:t>, fue crucificado, murió, y fue sepultado; </a:t>
            </a:r>
            <a:endParaRPr lang="en-US" b="1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267200"/>
            <a:ext cx="3048000" cy="228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267200"/>
            <a:ext cx="3048000" cy="229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b="1" dirty="0" smtClean="0"/>
              <a:t>descendió al infierno; al tercer día resucitó de entre los muertos, subió al cielo, y está sentado a la derecha de Dios Padre Todopoderoso; y de ahí vendrá de nuevo a juzgar a los vivos y a los muertos.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14800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191000"/>
            <a:ext cx="19145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b="1" dirty="0" smtClean="0"/>
              <a:t>Creo </a:t>
            </a:r>
            <a:r>
              <a:rPr lang="es-CO" b="1" dirty="0"/>
              <a:t>en el Espíritu Santo, la santa iglesia cristiana, la comunión de los santos, el perdón de los pecados, la resurrección del cuerpo, y la vida eterna.</a:t>
            </a:r>
            <a:endParaRPr lang="en-US" b="1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743" y="4191000"/>
            <a:ext cx="219615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267200"/>
            <a:ext cx="162042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4267200"/>
            <a:ext cx="2895600" cy="216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Dios </a:t>
            </a:r>
            <a:r>
              <a:rPr lang="en-US" dirty="0" err="1" smtClean="0"/>
              <a:t>exige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CO" dirty="0" smtClean="0"/>
              <a:t>Uno </a:t>
            </a:r>
            <a:r>
              <a:rPr lang="es-CO" dirty="0"/>
              <a:t>de los mensajes principales de la biblia es la </a:t>
            </a:r>
            <a:r>
              <a:rPr lang="es-CO" b="1" dirty="0" smtClean="0"/>
              <a:t>ley </a:t>
            </a:r>
            <a:r>
              <a:rPr lang="es-CO" dirty="0" smtClean="0"/>
              <a:t>de </a:t>
            </a:r>
            <a:r>
              <a:rPr lang="es-CO" dirty="0"/>
              <a:t>Dios. </a:t>
            </a:r>
            <a:endParaRPr lang="en-US" dirty="0"/>
          </a:p>
          <a:p>
            <a:pPr lvl="1"/>
            <a:r>
              <a:rPr lang="es-CO" dirty="0"/>
              <a:t>En la </a:t>
            </a:r>
            <a:r>
              <a:rPr lang="es-CO" b="1" dirty="0" smtClean="0"/>
              <a:t>ley </a:t>
            </a:r>
            <a:r>
              <a:rPr lang="es-CO" dirty="0" smtClean="0"/>
              <a:t>Dios </a:t>
            </a:r>
            <a:r>
              <a:rPr lang="es-CO" dirty="0"/>
              <a:t>exige lo que debemos hacer para ganar el </a:t>
            </a:r>
            <a:r>
              <a:rPr lang="es-CO" b="1" dirty="0" smtClean="0"/>
              <a:t>cielo</a:t>
            </a:r>
            <a:r>
              <a:rPr lang="es-CO" dirty="0" smtClean="0"/>
              <a:t>.</a:t>
            </a:r>
            <a:endParaRPr lang="en-US" dirty="0"/>
          </a:p>
          <a:p>
            <a:pPr lvl="1"/>
            <a:r>
              <a:rPr lang="es-CO" b="1" dirty="0"/>
              <a:t>Dios dice: </a:t>
            </a:r>
            <a:r>
              <a:rPr lang="es-CO" dirty="0"/>
              <a:t>“Sean ustedes </a:t>
            </a:r>
            <a:r>
              <a:rPr lang="es-CO" b="1" dirty="0" smtClean="0"/>
              <a:t>santos, </a:t>
            </a:r>
            <a:r>
              <a:rPr lang="es-CO" dirty="0" smtClean="0"/>
              <a:t>pues </a:t>
            </a:r>
            <a:r>
              <a:rPr lang="es-CO" dirty="0"/>
              <a:t>yo, el </a:t>
            </a:r>
            <a:r>
              <a:rPr lang="es-CO" b="1" dirty="0"/>
              <a:t>Señor</a:t>
            </a:r>
            <a:r>
              <a:rPr lang="es-CO" dirty="0"/>
              <a:t> </a:t>
            </a:r>
            <a:r>
              <a:rPr lang="es-CO" dirty="0" smtClean="0"/>
              <a:t>su </a:t>
            </a:r>
            <a:r>
              <a:rPr lang="es-CO" dirty="0"/>
              <a:t>Dios, soy </a:t>
            </a:r>
            <a:r>
              <a:rPr lang="es-CO" b="1" dirty="0" smtClean="0"/>
              <a:t>santo.” </a:t>
            </a:r>
            <a:r>
              <a:rPr lang="es-CO" dirty="0" smtClean="0"/>
              <a:t>(Levítico </a:t>
            </a:r>
            <a:r>
              <a:rPr lang="es-CO" dirty="0"/>
              <a:t>19:2)</a:t>
            </a:r>
            <a:endParaRPr lang="en-US" dirty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419600"/>
            <a:ext cx="21431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4958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Dios </a:t>
            </a:r>
            <a:r>
              <a:rPr lang="en-US" dirty="0" err="1" smtClean="0"/>
              <a:t>exige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CO" dirty="0"/>
              <a:t>Ser </a:t>
            </a:r>
            <a:r>
              <a:rPr lang="es-CO" b="1" dirty="0" smtClean="0"/>
              <a:t>santo </a:t>
            </a:r>
            <a:r>
              <a:rPr lang="es-CO" dirty="0" smtClean="0"/>
              <a:t>es </a:t>
            </a:r>
            <a:r>
              <a:rPr lang="es-CO" dirty="0"/>
              <a:t>ser </a:t>
            </a:r>
            <a:r>
              <a:rPr lang="es-CO" b="1" dirty="0" smtClean="0"/>
              <a:t>perfecto </a:t>
            </a:r>
            <a:r>
              <a:rPr lang="es-CO" dirty="0" smtClean="0"/>
              <a:t>- </a:t>
            </a:r>
            <a:r>
              <a:rPr lang="es-CO" dirty="0"/>
              <a:t>no hacer nada mala. </a:t>
            </a:r>
            <a:endParaRPr lang="en-US" dirty="0"/>
          </a:p>
          <a:p>
            <a:pPr lvl="1"/>
            <a:r>
              <a:rPr lang="es-CO" dirty="0"/>
              <a:t>La </a:t>
            </a:r>
            <a:r>
              <a:rPr lang="es-CO" b="1" dirty="0" smtClean="0"/>
              <a:t>mala </a:t>
            </a:r>
            <a:r>
              <a:rPr lang="es-CO" dirty="0" smtClean="0"/>
              <a:t>que </a:t>
            </a:r>
            <a:r>
              <a:rPr lang="es-CO" dirty="0"/>
              <a:t>hacemos se llama </a:t>
            </a:r>
            <a:r>
              <a:rPr lang="es-CO" dirty="0" smtClean="0"/>
              <a:t>“</a:t>
            </a:r>
            <a:r>
              <a:rPr lang="es-CO" b="1" dirty="0" smtClean="0"/>
              <a:t>el pecado</a:t>
            </a:r>
            <a:r>
              <a:rPr lang="es-CO" dirty="0" smtClean="0"/>
              <a:t>”.</a:t>
            </a:r>
            <a:endParaRPr lang="en-US" dirty="0"/>
          </a:p>
          <a:p>
            <a:pPr lvl="1"/>
            <a:r>
              <a:rPr lang="es-CO" dirty="0"/>
              <a:t>Si una persona no hace nada mala (o </a:t>
            </a:r>
            <a:r>
              <a:rPr lang="es-CO" b="1" dirty="0" smtClean="0"/>
              <a:t>pecar</a:t>
            </a:r>
            <a:r>
              <a:rPr lang="es-CO" dirty="0" smtClean="0"/>
              <a:t>)</a:t>
            </a:r>
            <a:r>
              <a:rPr lang="es-CO" b="1" dirty="0" smtClean="0"/>
              <a:t> </a:t>
            </a:r>
            <a:r>
              <a:rPr lang="es-CO" dirty="0" smtClean="0"/>
              <a:t>puede </a:t>
            </a:r>
            <a:r>
              <a:rPr lang="es-CO" dirty="0"/>
              <a:t>vivir en </a:t>
            </a:r>
            <a:r>
              <a:rPr lang="es-CO" b="1" dirty="0" smtClean="0"/>
              <a:t>el cielo </a:t>
            </a:r>
            <a:r>
              <a:rPr lang="es-CO" dirty="0" smtClean="0"/>
              <a:t>para </a:t>
            </a:r>
            <a:r>
              <a:rPr lang="es-CO" dirty="0"/>
              <a:t>siempre</a:t>
            </a:r>
            <a:endParaRPr lang="en-US" dirty="0"/>
          </a:p>
          <a:p>
            <a:pPr lvl="1"/>
            <a:r>
              <a:rPr lang="es-CO" dirty="0"/>
              <a:t>No podemos ser “más o menos” bueno – Dios exige 100% </a:t>
            </a:r>
            <a:r>
              <a:rPr lang="es-CO" b="1" dirty="0" smtClean="0"/>
              <a:t>santidad </a:t>
            </a:r>
            <a:r>
              <a:rPr lang="es-CO" dirty="0" smtClean="0"/>
              <a:t>o </a:t>
            </a:r>
            <a:r>
              <a:rPr lang="es-CO" dirty="0"/>
              <a:t>perfección. </a:t>
            </a:r>
            <a:endParaRPr lang="en-US" dirty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457700"/>
            <a:ext cx="1905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Dios </a:t>
            </a:r>
            <a:r>
              <a:rPr lang="en-US" dirty="0" err="1" smtClean="0"/>
              <a:t>exige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b="1" dirty="0" smtClean="0"/>
              <a:t>100</a:t>
            </a:r>
            <a:r>
              <a:rPr lang="en-US" dirty="0" smtClean="0"/>
              <a:t>% </a:t>
            </a:r>
            <a:r>
              <a:rPr lang="en-US" dirty="0" err="1"/>
              <a:t>santidad</a:t>
            </a:r>
            <a:endParaRPr lang="en-US" dirty="0"/>
          </a:p>
          <a:p>
            <a:pPr>
              <a:buNone/>
            </a:pPr>
            <a:r>
              <a:rPr lang="en-US" dirty="0"/>
              <a:t>       +	</a:t>
            </a:r>
            <a:r>
              <a:rPr lang="en-US" dirty="0" smtClean="0"/>
              <a:t>     </a:t>
            </a:r>
            <a:r>
              <a:rPr lang="en-US" b="1" dirty="0" smtClean="0"/>
              <a:t>0</a:t>
            </a:r>
            <a:r>
              <a:rPr lang="en-US" dirty="0" smtClean="0"/>
              <a:t>% </a:t>
            </a:r>
            <a:r>
              <a:rPr lang="en-US" dirty="0" err="1"/>
              <a:t>pecado</a:t>
            </a:r>
            <a:endParaRPr lang="en-US" dirty="0"/>
          </a:p>
          <a:p>
            <a:pPr>
              <a:buNone/>
            </a:pPr>
            <a:r>
              <a:rPr lang="en-US" dirty="0"/>
              <a:t>       =	</a:t>
            </a:r>
            <a:r>
              <a:rPr lang="en-US" b="1" dirty="0" smtClean="0"/>
              <a:t>100</a:t>
            </a:r>
            <a:r>
              <a:rPr lang="en-US" dirty="0" smtClean="0"/>
              <a:t>% </a:t>
            </a:r>
            <a:r>
              <a:rPr lang="en-US" dirty="0" err="1"/>
              <a:t>vida</a:t>
            </a:r>
            <a:r>
              <a:rPr lang="en-US" dirty="0"/>
              <a:t> </a:t>
            </a:r>
            <a:r>
              <a:rPr lang="en-US" dirty="0" err="1"/>
              <a:t>eterna</a:t>
            </a:r>
            <a:endParaRPr lang="en-US" dirty="0"/>
          </a:p>
          <a:p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895600"/>
            <a:ext cx="4648200" cy="348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1419</Words>
  <Application>Microsoft Office PowerPoint</Application>
  <PresentationFormat>On-screen Show (4:3)</PresentationFormat>
  <Paragraphs>171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Comunicando Cristo</vt:lpstr>
      <vt:lpstr>Intro</vt:lpstr>
      <vt:lpstr>El Credo Apostólico</vt:lpstr>
      <vt:lpstr>El Credo Apostólico</vt:lpstr>
      <vt:lpstr>El Credo Apostólico</vt:lpstr>
      <vt:lpstr>El Credo Apostólico</vt:lpstr>
      <vt:lpstr>Lo que Dios exige</vt:lpstr>
      <vt:lpstr>Lo que Dios exige</vt:lpstr>
      <vt:lpstr>Lo que Dios exige</vt:lpstr>
      <vt:lpstr>Lo que Dios ve</vt:lpstr>
      <vt:lpstr>Lo que Dios ve</vt:lpstr>
      <vt:lpstr>Lo que Dios ve</vt:lpstr>
      <vt:lpstr>Lo que Dios ve</vt:lpstr>
      <vt:lpstr>Los remedios humanos</vt:lpstr>
      <vt:lpstr>Los remedios humanos</vt:lpstr>
      <vt:lpstr>Slide 16</vt:lpstr>
      <vt:lpstr>Los remedios humanos</vt:lpstr>
      <vt:lpstr>Slide 18</vt:lpstr>
      <vt:lpstr>Los remedios humanos</vt:lpstr>
      <vt:lpstr>Los remedios humanos</vt:lpstr>
      <vt:lpstr>El remedio de Dios</vt:lpstr>
      <vt:lpstr>El remedio de Dios</vt:lpstr>
      <vt:lpstr>El remedio de Dios</vt:lpstr>
      <vt:lpstr>El remedio de Dios</vt:lpstr>
      <vt:lpstr>El remedio de Dios</vt:lpstr>
      <vt:lpstr>El regalo prometido por Dios</vt:lpstr>
      <vt:lpstr>El regalo prometido por Dios</vt:lpstr>
      <vt:lpstr>El regalo prometido por Dios</vt:lpstr>
      <vt:lpstr>Las bendiciones</vt:lpstr>
      <vt:lpstr>Las bendiciones</vt:lpstr>
      <vt:lpstr>Las bendiciones</vt:lpstr>
      <vt:lpstr>Las bendiciones</vt:lpstr>
      <vt:lpstr>Las bendiciones</vt:lpstr>
      <vt:lpstr>Las bendiciones</vt:lpstr>
      <vt:lpstr>Las bendiciones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Comunicando Cristo</dc:title>
  <dc:creator>Sarah Sauer</dc:creator>
  <cp:lastModifiedBy>ssauer</cp:lastModifiedBy>
  <cp:revision>18</cp:revision>
  <dcterms:created xsi:type="dcterms:W3CDTF">2011-05-07T19:53:04Z</dcterms:created>
  <dcterms:modified xsi:type="dcterms:W3CDTF">2012-05-09T17:46:15Z</dcterms:modified>
</cp:coreProperties>
</file>